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31561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12928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208977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99064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755552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451220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807605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264226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99491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38958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894841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1542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815841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86527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02039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489461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30405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B86659D-7FF1-433D-9728-0D5542836C81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0FCE0-D749-479C-B0E9-F5618C4DAEC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026102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LEGISLACION%20LABORAL%20TRABAJO%20FINAL.doc" TargetMode="External"/><Relationship Id="rId4" Type="http://schemas.openxmlformats.org/officeDocument/2006/relationships/hyperlink" Target="NOMINA%20PAGO%20TRABAJO%20FINAL.xl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88827" y="118335"/>
            <a:ext cx="4163209" cy="10757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Algerian" panose="04020705040A02060702" pitchFamily="82" charset="0"/>
              </a:rPr>
              <a:t>TRABAJO FINAL</a:t>
            </a:r>
          </a:p>
          <a:p>
            <a:pPr algn="ctr"/>
            <a:endParaRPr lang="es-CO" dirty="0"/>
          </a:p>
        </p:txBody>
      </p:sp>
      <p:sp>
        <p:nvSpPr>
          <p:cNvPr id="5" name="Rectángulo 4">
            <a:hlinkClick r:id="rId2" action="ppaction://hlinksldjump"/>
          </p:cNvPr>
          <p:cNvSpPr/>
          <p:nvPr/>
        </p:nvSpPr>
        <p:spPr>
          <a:xfrm>
            <a:off x="234363" y="567850"/>
            <a:ext cx="3560781" cy="720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 es nomina</a:t>
            </a:r>
          </a:p>
        </p:txBody>
      </p:sp>
      <p:sp>
        <p:nvSpPr>
          <p:cNvPr id="7" name="Rectángulo 6">
            <a:hlinkClick r:id="rId3" action="ppaction://hlinksldjump"/>
          </p:cNvPr>
          <p:cNvSpPr/>
          <p:nvPr/>
        </p:nvSpPr>
        <p:spPr>
          <a:xfrm>
            <a:off x="221300" y="1466369"/>
            <a:ext cx="3560781" cy="720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Porcentaje que aporta el empleado</a:t>
            </a:r>
            <a:endParaRPr lang="es-CO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ángulo 7">
            <a:hlinkClick r:id="rId4" action="ppaction://hlinkfile"/>
          </p:cNvPr>
          <p:cNvSpPr/>
          <p:nvPr/>
        </p:nvSpPr>
        <p:spPr>
          <a:xfrm>
            <a:off x="234363" y="2351826"/>
            <a:ext cx="3560781" cy="720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NOMINA EXCEL</a:t>
            </a:r>
            <a:endParaRPr lang="es-CO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ángulo 8">
            <a:hlinkClick r:id="rId5" action="ppaction://hlinkfile"/>
          </p:cNvPr>
          <p:cNvSpPr/>
          <p:nvPr/>
        </p:nvSpPr>
        <p:spPr>
          <a:xfrm>
            <a:off x="234363" y="3264689"/>
            <a:ext cx="3560781" cy="720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LEGISLACION LABORAL MICROSOFT WORD</a:t>
            </a:r>
            <a:endParaRPr lang="es-CO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ángulo 7"/>
          <p:cNvSpPr/>
          <p:nvPr/>
        </p:nvSpPr>
        <p:spPr>
          <a:xfrm>
            <a:off x="243072" y="5051483"/>
            <a:ext cx="3560781" cy="720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 7"/>
          <p:cNvSpPr/>
          <p:nvPr/>
        </p:nvSpPr>
        <p:spPr>
          <a:xfrm>
            <a:off x="238717" y="4132729"/>
            <a:ext cx="3560781" cy="720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78974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10241280" cy="216843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2800" b="1" dirty="0" smtClean="0">
                <a:solidFill>
                  <a:srgbClr val="FF0000"/>
                </a:solidFill>
                <a:latin typeface="18thCentury" pitchFamily="2" charset="0"/>
              </a:rPr>
              <a:t>QUÉ ES UNA NÓMINA DE PAGO</a:t>
            </a:r>
            <a:endParaRPr lang="es-CO" sz="2800" dirty="0" smtClean="0">
              <a:solidFill>
                <a:srgbClr val="FF0000"/>
              </a:solidFill>
              <a:latin typeface="18thCentury" pitchFamily="2" charset="0"/>
            </a:endParaRPr>
          </a:p>
          <a:p>
            <a:r>
              <a:rPr lang="es-CO" sz="1600" dirty="0" smtClean="0">
                <a:latin typeface="Arial" pitchFamily="34" charset="0"/>
                <a:cs typeface="Arial" pitchFamily="34" charset="0"/>
              </a:rPr>
              <a:t>Es una la lista conformada por el conjunto de trabajadores a los cuales se les va a remunerar por los 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servicios que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éstos le prestan al patrón.</a:t>
            </a:r>
          </a:p>
          <a:p>
            <a:r>
              <a:rPr lang="es-CO" sz="1600" dirty="0" smtClean="0">
                <a:latin typeface="Arial" pitchFamily="34" charset="0"/>
                <a:cs typeface="Arial" pitchFamily="34" charset="0"/>
              </a:rPr>
              <a:t>Es el instrumento que permite de una manera ordenada, realizar el pago de sueldos o salarios a los trabajadores, así como proporcionar 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información contable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y estadística, tanto para la empresa como para el ente encargado de regular las relaciones laborales.</a:t>
            </a:r>
          </a:p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pic>
        <p:nvPicPr>
          <p:cNvPr id="5" name="4 Imagen" descr="NOMI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46811"/>
            <a:ext cx="8089037" cy="4611189"/>
          </a:xfrm>
          <a:prstGeom prst="rect">
            <a:avLst/>
          </a:prstGeom>
        </p:spPr>
      </p:pic>
      <p:sp>
        <p:nvSpPr>
          <p:cNvPr id="6" name="5 Flecha arriba">
            <a:hlinkClick r:id="rId3" action="ppaction://hlinksldjump"/>
          </p:cNvPr>
          <p:cNvSpPr/>
          <p:nvPr/>
        </p:nvSpPr>
        <p:spPr>
          <a:xfrm>
            <a:off x="10515600" y="4937760"/>
            <a:ext cx="1397726" cy="14891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96536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rriba">
            <a:hlinkClick r:id="rId2" action="ppaction://hlinksldjump"/>
          </p:cNvPr>
          <p:cNvSpPr/>
          <p:nvPr/>
        </p:nvSpPr>
        <p:spPr>
          <a:xfrm>
            <a:off x="10515600" y="4937760"/>
            <a:ext cx="1397726" cy="14891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4 Imagen" descr="porcentaje apor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508" y="222264"/>
            <a:ext cx="8216537" cy="635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7207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rriba">
            <a:hlinkClick r:id="rId2" action="ppaction://hlinksldjump"/>
          </p:cNvPr>
          <p:cNvSpPr/>
          <p:nvPr/>
        </p:nvSpPr>
        <p:spPr>
          <a:xfrm>
            <a:off x="10515600" y="4937760"/>
            <a:ext cx="1397726" cy="14891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06044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rriba">
            <a:hlinkClick r:id="rId2" action="ppaction://hlinksldjump"/>
          </p:cNvPr>
          <p:cNvSpPr/>
          <p:nvPr/>
        </p:nvSpPr>
        <p:spPr>
          <a:xfrm>
            <a:off x="10515600" y="4937760"/>
            <a:ext cx="1397726" cy="14891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rriba">
            <a:hlinkClick r:id="rId2" action="ppaction://hlinksldjump"/>
          </p:cNvPr>
          <p:cNvSpPr/>
          <p:nvPr/>
        </p:nvSpPr>
        <p:spPr>
          <a:xfrm>
            <a:off x="10515600" y="4937760"/>
            <a:ext cx="1397726" cy="14891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42</Words>
  <Application>Microsoft Office PowerPoint</Application>
  <PresentationFormat>Personalizado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Ion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01064-17</dc:creator>
  <cp:lastModifiedBy>CASA</cp:lastModifiedBy>
  <cp:revision>7</cp:revision>
  <dcterms:created xsi:type="dcterms:W3CDTF">2015-11-21T01:46:27Z</dcterms:created>
  <dcterms:modified xsi:type="dcterms:W3CDTF">2015-11-23T00:45:28Z</dcterms:modified>
</cp:coreProperties>
</file>